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7463" autoAdjust="0"/>
  </p:normalViewPr>
  <p:slideViewPr>
    <p:cSldViewPr snapToGrid="0">
      <p:cViewPr varScale="1">
        <p:scale>
          <a:sx n="139" d="100"/>
          <a:sy n="139" d="100"/>
        </p:scale>
        <p:origin x="15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F8893-0436-4922-A1C0-7DBB45EF936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74231-51A7-471E-AC0C-B5AD9C039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74231-51A7-471E-AC0C-B5AD9C039F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4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075E8-FA01-4A19-8EFA-ED3CB9021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5E8EA-B2AC-4D24-BDDB-A2364A96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10B29-8B07-4B4E-B37A-91FCDE53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1B218-98DA-4E1F-9D9C-D263ECEE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45966-D89B-40E8-B74C-949FE544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2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0622-8555-4DA6-BEF1-CE621923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1F548-BD48-4A68-9B2F-18C3A7A32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76B48-EE32-44A2-AFD4-DD25D5FF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9C00D-B116-428B-B474-9CAB1E12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43086-1F5D-4DC0-949D-4310E9CA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8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409BAC-560E-4DB5-8B3F-D2179A4E2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19A38-48D8-4777-A39B-C30A0CFCD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17A44-2DD0-4E92-A4E9-26F78BA2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773FD-69E0-46C8-8599-30DEA35F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A22DC-86E6-48AC-9D2B-EB3475A1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0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73B9-E2D6-4F0A-B95D-111F1580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DDFB2-264E-435A-91ED-1EC7A1768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DC9C-3985-4A96-B974-41A8C3D65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2921F-C16E-4164-939F-EF9BD0BDA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1220F-6C41-41A7-A0EF-74D4912E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5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3A29F-0CEB-4355-B492-DE1CD7E9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3AD2A-A242-430F-86E1-62FE1FB6E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FA2D4-AAEF-472E-A40C-F8FC04CF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A47B2-0C4E-44DF-929B-51FA912C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B3656-1F39-42E5-A1D6-4AE4EE1C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8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C232-F795-44C0-AF2D-7F66567BC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62E9-F7C0-497C-976A-011DE1724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50B95-61ED-45D0-B7E3-BB8AB9ABF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FFA80-33A1-4DAE-900F-043FFF844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A692-A476-4DF9-A7FE-5DC9DFAB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4DBB6-EE3F-497D-8AD0-3EBFC724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4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212B-4AD8-4127-A4B8-1A4576C02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B13F6-25F0-4EDD-AAB2-00FB26034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02851-4F12-4666-B23E-BA1528028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9CB7F7-E41A-40E2-8531-991D0975A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516DAC-9F74-4CCC-9E89-0AD79EC27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CE960-7B21-42C2-8CBC-400AACDC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1C2B07-8DF5-48E9-8590-6D7CEC50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F418E6-39AA-43A6-9D00-AD0D71AB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9DAC-7110-4A40-B4F8-985034C4B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B32A0-5525-434E-847A-5CFB47A6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63F67-F85E-4318-BF01-4162CC1E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2ED02-14AE-414A-A99E-95DF870C8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1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F4A8B7-83C8-4E19-8AF6-887E9C08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4C9AA-509D-4BF2-98D7-2A0A96BE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00CB4-7D52-4EC1-9A30-188E2A43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9A470-A067-4515-B4BF-9E3322EE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840D0-E3DE-4C6F-89DE-0483013AE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B6AE4-2BDE-4971-BE0E-16C78716C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188B5-EEB1-417A-9E13-8E7AF5BD1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F7FFE-94E3-4617-B0FD-EB7766BA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4284-10A8-4C8F-99EB-F4E8CD9A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0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D2EF9-7634-4ED5-AB98-391A429C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E2F59B-070B-449D-8722-79C9DB6FA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F94B5-2BDF-4F64-B1D0-38A26370E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9F7ED-35CC-499C-B06F-9B5FA2620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7971F-E58B-44C0-A800-5EAB5A23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5A22D-99D2-462B-8677-6077C977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3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AE03B8-CD5F-47D6-90CB-E62E65CB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68D9F-5868-4739-A92C-63B8CA575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810BD-9FDD-4432-B805-C33FBF922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02FA-A069-4117-98CF-879DA71C73E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EF04-3559-4485-97E4-439DC5F91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A55DE-E1A4-4A6E-8E48-88A6EF66D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B368796-AA21-4365-B457-7B180C710E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1037"/>
          </a:xfrm>
          <a:prstGeom prst="rect">
            <a:avLst/>
          </a:prstGeom>
          <a:solidFill>
            <a:srgbClr val="006633"/>
          </a:solidFill>
          <a:ln w="50800">
            <a:noFill/>
          </a:ln>
        </p:spPr>
        <p:txBody>
          <a:bodyPr vert="horz" lIns="438912" tIns="219456" rIns="438912" bIns="219456" rtlCol="0" anchor="ctr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800" b="1" dirty="0" smtClean="0">
                <a:solidFill>
                  <a:schemeClr val="bg1"/>
                </a:solidFill>
                <a:effectLst>
                  <a:outerShdw blurRad="50800" dist="50800" dir="13560000" sx="0" sy="0" algn="ctr">
                    <a:srgbClr val="000000">
                      <a:alpha val="43130"/>
                    </a:srgbClr>
                  </a:outerShdw>
                </a:effectLst>
              </a:rPr>
              <a:t>Назва теми дослідження</a:t>
            </a:r>
          </a:p>
          <a:p>
            <a:r>
              <a:rPr lang="uk-UA" sz="1000" dirty="0" smtClean="0">
                <a:solidFill>
                  <a:schemeClr val="bg1"/>
                </a:solidFill>
              </a:rPr>
              <a:t>Автор(и)</a:t>
            </a:r>
            <a:r>
              <a:rPr lang="en-US" sz="1000" dirty="0" smtClean="0">
                <a:solidFill>
                  <a:schemeClr val="bg1"/>
                </a:solidFill>
              </a:rPr>
              <a:t>, </a:t>
            </a:r>
            <a:r>
              <a:rPr lang="uk-UA" sz="1000" dirty="0" smtClean="0">
                <a:solidFill>
                  <a:schemeClr val="bg1"/>
                </a:solidFill>
              </a:rPr>
              <a:t>заклад тощо</a:t>
            </a:r>
            <a:endParaRPr lang="en-US" altLang="en-US" sz="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EF4AF8-8D1A-407C-9376-F01BA64CAF6D}"/>
              </a:ext>
            </a:extLst>
          </p:cNvPr>
          <p:cNvSpPr txBox="1"/>
          <p:nvPr/>
        </p:nvSpPr>
        <p:spPr>
          <a:xfrm>
            <a:off x="177348" y="818072"/>
            <a:ext cx="2940600" cy="22929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1100" dirty="0" smtClean="0"/>
              <a:t>Місце для тексту</a:t>
            </a:r>
            <a:r>
              <a:rPr lang="en-US" sz="1100" dirty="0" smtClean="0"/>
              <a:t>.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endParaRPr lang="en-US" sz="1100" dirty="0"/>
          </a:p>
          <a:p>
            <a:pPr algn="just"/>
            <a:r>
              <a:rPr lang="en-US" sz="1100" dirty="0"/>
              <a:t/>
            </a:r>
            <a:br>
              <a:rPr lang="en-US" sz="1100" dirty="0"/>
            </a:b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7DB92A-AFA7-411B-BCB4-94470CF5EE34}"/>
              </a:ext>
            </a:extLst>
          </p:cNvPr>
          <p:cNvSpPr txBox="1"/>
          <p:nvPr/>
        </p:nvSpPr>
        <p:spPr>
          <a:xfrm>
            <a:off x="3196174" y="2119450"/>
            <a:ext cx="2941411" cy="26314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  <a:p>
            <a:pPr algn="just"/>
            <a:endParaRPr lang="en-US" sz="1100" dirty="0"/>
          </a:p>
          <a:p>
            <a:pPr algn="just"/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endParaRPr lang="en-US" sz="11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ECEE13-3D23-4FAB-8146-18AE324BDF00}"/>
              </a:ext>
            </a:extLst>
          </p:cNvPr>
          <p:cNvSpPr txBox="1"/>
          <p:nvPr/>
        </p:nvSpPr>
        <p:spPr>
          <a:xfrm>
            <a:off x="177347" y="3097333"/>
            <a:ext cx="2940600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  <a:p>
            <a:pPr algn="just"/>
            <a:r>
              <a:rPr lang="en-US" sz="1100" dirty="0"/>
              <a:t/>
            </a:r>
            <a:br>
              <a:rPr lang="en-US" sz="1100" dirty="0"/>
            </a:b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49033A-ACAC-42D3-A96E-B050DD049D3A}"/>
              </a:ext>
            </a:extLst>
          </p:cNvPr>
          <p:cNvSpPr txBox="1"/>
          <p:nvPr/>
        </p:nvSpPr>
        <p:spPr>
          <a:xfrm>
            <a:off x="3196174" y="4803023"/>
            <a:ext cx="3066691" cy="12772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D5F5AD1-C305-4815-9B2D-DDD22D09CC1A}"/>
              </a:ext>
            </a:extLst>
          </p:cNvPr>
          <p:cNvSpPr txBox="1">
            <a:spLocks/>
          </p:cNvSpPr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6633"/>
          </a:solidFill>
          <a:ln w="50800">
            <a:noFill/>
          </a:ln>
        </p:spPr>
        <p:txBody>
          <a:bodyPr vert="horz" lIns="438912" tIns="219456" rIns="438912" bIns="219456" rtlCol="0" anchor="ctr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100" dirty="0" smtClean="0">
                <a:solidFill>
                  <a:schemeClr val="bg1"/>
                </a:solidFill>
                <a:sym typeface="Times New Roman" charset="0"/>
              </a:rPr>
              <a:t>Copyright </a:t>
            </a:r>
            <a:r>
              <a:rPr lang="de-DE" sz="1100" dirty="0">
                <a:solidFill>
                  <a:schemeClr val="bg1"/>
                </a:solidFill>
                <a:sym typeface="Times New Roman" charset="0"/>
              </a:rPr>
              <a:t>© </a:t>
            </a:r>
            <a:r>
              <a:rPr lang="de-DE" sz="1100" dirty="0" smtClean="0">
                <a:solidFill>
                  <a:schemeClr val="bg1"/>
                </a:solidFill>
                <a:sym typeface="Times New Roman" charset="0"/>
              </a:rPr>
              <a:t>202</a:t>
            </a:r>
            <a:r>
              <a:rPr lang="uk-UA" sz="1100" dirty="0" smtClean="0">
                <a:solidFill>
                  <a:schemeClr val="bg1"/>
                </a:solidFill>
                <a:sym typeface="Times New Roman" charset="0"/>
              </a:rPr>
              <a:t>3</a:t>
            </a:r>
            <a:r>
              <a:rPr lang="de-DE" sz="1100" dirty="0" smtClean="0">
                <a:solidFill>
                  <a:schemeClr val="bg1"/>
                </a:solidFill>
                <a:sym typeface="Times New Roman" charset="0"/>
              </a:rPr>
              <a:t> </a:t>
            </a:r>
            <a:r>
              <a:rPr lang="uk-UA" sz="1100" dirty="0" err="1" smtClean="0">
                <a:solidFill>
                  <a:schemeClr val="bg1"/>
                </a:solidFill>
                <a:sym typeface="Times New Roman" charset="0"/>
              </a:rPr>
              <a:t>ПІБ</a:t>
            </a:r>
            <a:r>
              <a:rPr lang="uk-UA" sz="1100" dirty="0" smtClean="0">
                <a:solidFill>
                  <a:schemeClr val="bg1"/>
                </a:solidFill>
                <a:sym typeface="Times New Roman" charset="0"/>
              </a:rPr>
              <a:t> автора(</a:t>
            </a:r>
            <a:r>
              <a:rPr lang="uk-UA" sz="1100" dirty="0" err="1" smtClean="0">
                <a:solidFill>
                  <a:schemeClr val="bg1"/>
                </a:solidFill>
                <a:sym typeface="Times New Roman" charset="0"/>
              </a:rPr>
              <a:t>ів</a:t>
            </a:r>
            <a:r>
              <a:rPr lang="uk-UA" sz="1100" dirty="0" smtClean="0">
                <a:solidFill>
                  <a:schemeClr val="bg1"/>
                </a:solidFill>
                <a:sym typeface="Times New Roman" charset="0"/>
              </a:rPr>
              <a:t>)</a:t>
            </a:r>
            <a:r>
              <a:rPr lang="de-DE" sz="1100" dirty="0" smtClean="0">
                <a:solidFill>
                  <a:schemeClr val="bg1"/>
                </a:solidFill>
                <a:sym typeface="Times New Roman" charset="0"/>
              </a:rPr>
              <a:t> </a:t>
            </a:r>
            <a:r>
              <a:rPr lang="uk-UA" sz="1100" dirty="0" smtClean="0">
                <a:solidFill>
                  <a:schemeClr val="bg1"/>
                </a:solidFill>
                <a:sym typeface="Times New Roman" charset="0"/>
              </a:rPr>
              <a:t>та контактна інформація</a:t>
            </a:r>
            <a:endParaRPr lang="en-US" altLang="en-US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C99F2F0-15B4-4D54-8C57-A2FE9C565C15}"/>
              </a:ext>
            </a:extLst>
          </p:cNvPr>
          <p:cNvSpPr txBox="1"/>
          <p:nvPr/>
        </p:nvSpPr>
        <p:spPr>
          <a:xfrm>
            <a:off x="6215814" y="835888"/>
            <a:ext cx="2940600" cy="19543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  <a:p>
            <a:pPr algn="just"/>
            <a:r>
              <a:rPr lang="en-US" sz="1100" dirty="0"/>
              <a:t/>
            </a:r>
            <a:br>
              <a:rPr lang="en-US" sz="1100" dirty="0"/>
            </a:b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4674FE-9BDF-4EF2-9940-A573905785E5}"/>
              </a:ext>
            </a:extLst>
          </p:cNvPr>
          <p:cNvSpPr txBox="1"/>
          <p:nvPr/>
        </p:nvSpPr>
        <p:spPr>
          <a:xfrm>
            <a:off x="9234643" y="797510"/>
            <a:ext cx="2759963" cy="38164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  <a:p>
            <a:pPr algn="just"/>
            <a:r>
              <a:rPr lang="en-US" sz="1100" dirty="0"/>
              <a:t/>
            </a:r>
            <a:br>
              <a:rPr lang="en-US" sz="1100" dirty="0"/>
            </a:b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r>
              <a:rPr lang="uk-UA" sz="1100" dirty="0" smtClean="0"/>
              <a:t>Місце для тексту.</a:t>
            </a:r>
            <a:r>
              <a:rPr lang="en-US" sz="1100" dirty="0" smtClean="0"/>
              <a:t> </a:t>
            </a:r>
            <a:endParaRPr lang="en-US" sz="1100" dirty="0"/>
          </a:p>
          <a:p>
            <a:pPr algn="just"/>
            <a:endParaRPr lang="en-US" sz="1100" dirty="0"/>
          </a:p>
          <a:p>
            <a:pPr algn="just"/>
            <a:r>
              <a:rPr lang="uk-UA" sz="1100" dirty="0" smtClean="0"/>
              <a:t>Перелік </a:t>
            </a:r>
            <a:r>
              <a:rPr lang="uk-UA" sz="1100" dirty="0"/>
              <a:t>джерел інформації </a:t>
            </a:r>
            <a:endParaRPr lang="uk-UA" sz="1100" dirty="0" smtClean="0"/>
          </a:p>
          <a:p>
            <a:pPr algn="just"/>
            <a:r>
              <a:rPr lang="uk-UA" sz="1100" dirty="0" smtClean="0"/>
              <a:t>Перелік </a:t>
            </a:r>
            <a:r>
              <a:rPr lang="uk-UA" sz="1100" dirty="0"/>
              <a:t>джерел інформації</a:t>
            </a:r>
            <a:endParaRPr lang="en-US" sz="1100" dirty="0"/>
          </a:p>
          <a:p>
            <a:pPr algn="just"/>
            <a:r>
              <a:rPr lang="uk-UA" sz="1100" dirty="0"/>
              <a:t>Перелік джерел інформації</a:t>
            </a:r>
            <a:endParaRPr lang="en-US" sz="1100" dirty="0"/>
          </a:p>
          <a:p>
            <a:pPr algn="just"/>
            <a:r>
              <a:rPr lang="uk-UA" sz="1100" dirty="0"/>
              <a:t>Перелік джерел інформації</a:t>
            </a:r>
            <a:endParaRPr lang="en-US" sz="1100" dirty="0"/>
          </a:p>
          <a:p>
            <a:pPr algn="just"/>
            <a:r>
              <a:rPr lang="uk-UA" sz="1100" dirty="0"/>
              <a:t>Перелік джерел інформації</a:t>
            </a:r>
            <a:endParaRPr lang="en-US" sz="1100" dirty="0"/>
          </a:p>
          <a:p>
            <a:pPr algn="just"/>
            <a:r>
              <a:rPr lang="uk-UA" sz="1100" dirty="0"/>
              <a:t>Перелік джерел інформації</a:t>
            </a:r>
            <a:endParaRPr lang="en-US" sz="1100" dirty="0"/>
          </a:p>
          <a:p>
            <a:pPr algn="just"/>
            <a:r>
              <a:rPr lang="uk-UA" sz="1100" dirty="0"/>
              <a:t>Перелік джерел інформації</a:t>
            </a:r>
            <a:endParaRPr lang="en-US" sz="1100" dirty="0"/>
          </a:p>
          <a:p>
            <a:pPr algn="just"/>
            <a:r>
              <a:rPr lang="uk-UA" sz="1100" dirty="0"/>
              <a:t>Перелік джерел </a:t>
            </a:r>
            <a:r>
              <a:rPr lang="uk-UA" sz="1100" dirty="0" smtClean="0"/>
              <a:t>інформації</a:t>
            </a:r>
            <a:endParaRPr lang="en-US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87B210-6500-4AFD-96B4-B77B2DC3FFCE}"/>
              </a:ext>
            </a:extLst>
          </p:cNvPr>
          <p:cNvSpPr txBox="1"/>
          <p:nvPr/>
        </p:nvSpPr>
        <p:spPr>
          <a:xfrm>
            <a:off x="260031" y="5115109"/>
            <a:ext cx="2857916" cy="10002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r>
              <a:rPr lang="uk-UA" sz="1600" b="1" dirty="0" smtClean="0"/>
              <a:t>Можливе місце для ілюстрації</a:t>
            </a:r>
            <a:endParaRPr lang="en-US" sz="1600" b="1" dirty="0"/>
          </a:p>
          <a:p>
            <a:endParaRPr lang="en-US" sz="1100" dirty="0"/>
          </a:p>
        </p:txBody>
      </p:sp>
      <p:sp>
        <p:nvSpPr>
          <p:cNvPr id="26" name="AutoShape 2">
            <a:extLst>
              <a:ext uri="{FF2B5EF4-FFF2-40B4-BE49-F238E27FC236}">
                <a16:creationId xmlns:a16="http://schemas.microsoft.com/office/drawing/2014/main" id="{0F8F4826-2F4A-464E-B512-56B7D780E10D}"/>
              </a:ext>
            </a:extLst>
          </p:cNvPr>
          <p:cNvSpPr>
            <a:spLocks/>
          </p:cNvSpPr>
          <p:nvPr/>
        </p:nvSpPr>
        <p:spPr bwMode="auto">
          <a:xfrm>
            <a:off x="272882" y="6236873"/>
            <a:ext cx="3762853" cy="548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>
              <a:lnSpc>
                <a:spcPct val="110000"/>
              </a:lnSpc>
              <a:defRPr/>
            </a:pPr>
            <a:r>
              <a:rPr lang="uk-UA" sz="1400" dirty="0" smtClean="0">
                <a:solidFill>
                  <a:schemeClr val="bg1"/>
                </a:solidFill>
                <a:cs typeface="Helvetica"/>
                <a:sym typeface="Times New Roman" charset="0"/>
              </a:rPr>
              <a:t>Можливе місце для </a:t>
            </a:r>
            <a:r>
              <a:rPr lang="en-US" sz="1400" dirty="0" err="1" smtClean="0">
                <a:solidFill>
                  <a:schemeClr val="bg1"/>
                </a:solidFill>
                <a:cs typeface="Helvetica"/>
                <a:sym typeface="Times New Roman" charset="0"/>
              </a:rPr>
              <a:t>QR</a:t>
            </a:r>
            <a:r>
              <a:rPr lang="en-US" sz="1400" dirty="0" smtClean="0">
                <a:solidFill>
                  <a:schemeClr val="bg1"/>
                </a:solidFill>
                <a:cs typeface="Helvetica"/>
                <a:sym typeface="Times New Roman" charset="0"/>
              </a:rPr>
              <a:t>-</a:t>
            </a:r>
            <a:r>
              <a:rPr lang="uk-UA" sz="1400" dirty="0" smtClean="0">
                <a:solidFill>
                  <a:schemeClr val="bg1"/>
                </a:solidFill>
                <a:cs typeface="Helvetica"/>
                <a:sym typeface="Times New Roman" charset="0"/>
              </a:rPr>
              <a:t>коду чи іншого формату посилання на публікації автора тощо</a:t>
            </a:r>
            <a:endParaRPr lang="de-DE" sz="7200" dirty="0">
              <a:solidFill>
                <a:schemeClr val="bg1"/>
              </a:solidFill>
              <a:cs typeface="Helvetica"/>
            </a:endParaRPr>
          </a:p>
        </p:txBody>
      </p:sp>
      <p:sp>
        <p:nvSpPr>
          <p:cNvPr id="27" name="AutoShape 1">
            <a:extLst>
              <a:ext uri="{FF2B5EF4-FFF2-40B4-BE49-F238E27FC236}">
                <a16:creationId xmlns:a16="http://schemas.microsoft.com/office/drawing/2014/main" id="{E87DD2D4-398F-42F3-96F9-66174D19D92F}"/>
              </a:ext>
            </a:extLst>
          </p:cNvPr>
          <p:cNvSpPr>
            <a:spLocks/>
          </p:cNvSpPr>
          <p:nvPr/>
        </p:nvSpPr>
        <p:spPr bwMode="auto">
          <a:xfrm>
            <a:off x="9372147" y="6236873"/>
            <a:ext cx="2684475" cy="548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>
              <a:defRPr/>
            </a:pPr>
            <a:r>
              <a:rPr lang="uk-UA" sz="1400" dirty="0" smtClean="0">
                <a:solidFill>
                  <a:schemeClr val="bg1"/>
                </a:solidFill>
                <a:cs typeface="Helvetica"/>
                <a:sym typeface="Times New Roman" charset="0"/>
              </a:rPr>
              <a:t>Можливе місце для логотипу закладу авторів дослідження</a:t>
            </a:r>
            <a:endParaRPr lang="de-DE" sz="1400" dirty="0">
              <a:solidFill>
                <a:schemeClr val="bg1"/>
              </a:solidFill>
              <a:cs typeface="Helvetica"/>
            </a:endParaRPr>
          </a:p>
        </p:txBody>
      </p:sp>
      <p:pic>
        <p:nvPicPr>
          <p:cNvPr id="1028" name="Picture 4" descr="Growing line graph chart - Transparent PNG &amp; SVG vector file">
            <a:extLst>
              <a:ext uri="{FF2B5EF4-FFF2-40B4-BE49-F238E27FC236}">
                <a16:creationId xmlns:a16="http://schemas.microsoft.com/office/drawing/2014/main" id="{A9A54E09-28A8-42D7-B053-7717AF7ACB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12" b="25305"/>
          <a:stretch/>
        </p:blipFill>
        <p:spPr bwMode="auto">
          <a:xfrm>
            <a:off x="6340285" y="4551372"/>
            <a:ext cx="5674368" cy="160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887B210-6500-4AFD-96B4-B77B2DC3FFCE}"/>
              </a:ext>
            </a:extLst>
          </p:cNvPr>
          <p:cNvSpPr txBox="1"/>
          <p:nvPr/>
        </p:nvSpPr>
        <p:spPr>
          <a:xfrm>
            <a:off x="3196174" y="900106"/>
            <a:ext cx="2857916" cy="10002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r>
              <a:rPr lang="uk-UA" sz="1600" b="1" dirty="0" smtClean="0"/>
              <a:t>Можливе місце для ілюстрації</a:t>
            </a:r>
            <a:endParaRPr lang="en-US" sz="1600" b="1" dirty="0"/>
          </a:p>
          <a:p>
            <a:endParaRPr lang="en-US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87B210-6500-4AFD-96B4-B77B2DC3FFCE}"/>
              </a:ext>
            </a:extLst>
          </p:cNvPr>
          <p:cNvSpPr txBox="1"/>
          <p:nvPr/>
        </p:nvSpPr>
        <p:spPr>
          <a:xfrm>
            <a:off x="6337613" y="3209641"/>
            <a:ext cx="2857916" cy="14927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Можливе місце для ілюстрації</a:t>
            </a:r>
          </a:p>
          <a:p>
            <a:pPr algn="ctr"/>
            <a:endParaRPr lang="en-US" sz="1600" b="1" dirty="0"/>
          </a:p>
          <a:p>
            <a:endParaRPr lang="en-US" sz="11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77348" y="51420"/>
            <a:ext cx="11872398" cy="584775"/>
            <a:chOff x="177348" y="51420"/>
            <a:chExt cx="11872398" cy="584775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3196174" y="51420"/>
              <a:ext cx="910827" cy="544866"/>
              <a:chOff x="10813295" y="3457641"/>
              <a:chExt cx="910827" cy="544866"/>
            </a:xfrm>
          </p:grpSpPr>
          <p:sp>
            <p:nvSpPr>
              <p:cNvPr id="31" name="Прямоугольник 30"/>
              <p:cNvSpPr/>
              <p:nvPr/>
            </p:nvSpPr>
            <p:spPr>
              <a:xfrm>
                <a:off x="10813295" y="3633175"/>
                <a:ext cx="9108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dirty="0">
                    <a:solidFill>
                      <a:srgbClr val="89C538"/>
                    </a:solidFill>
                    <a:latin typeface="Astoria Deco" panose="02000606020000020004" pitchFamily="2" charset="0"/>
                    <a:ea typeface="Champagne &amp; Limousines" panose="020B0502020202020204" pitchFamily="34" charset="0"/>
                  </a:rPr>
                  <a:t>ІПКСФ</a:t>
                </a:r>
                <a:endParaRPr lang="uk-UA" dirty="0">
                  <a:solidFill>
                    <a:srgbClr val="89C538"/>
                  </a:solidFill>
                </a:endParaRPr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11122857" y="3457641"/>
                <a:ext cx="56618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200" dirty="0" smtClean="0">
                    <a:solidFill>
                      <a:srgbClr val="89C538"/>
                    </a:solidFill>
                    <a:latin typeface="Astoria Deco" panose="02000606020000020004" pitchFamily="2" charset="0"/>
                    <a:ea typeface="Champagne &amp; Limousines" panose="020B0502020202020204" pitchFamily="34" charset="0"/>
                  </a:rPr>
                  <a:t>30 років</a:t>
                </a:r>
                <a:endParaRPr lang="uk-UA" sz="1200" dirty="0">
                  <a:solidFill>
                    <a:srgbClr val="89C538"/>
                  </a:solidFill>
                </a:endParaRPr>
              </a:p>
            </p:txBody>
          </p:sp>
        </p:grpSp>
        <p:sp>
          <p:nvSpPr>
            <p:cNvPr id="2" name="Прямоугольник 1"/>
            <p:cNvSpPr/>
            <p:nvPr/>
          </p:nvSpPr>
          <p:spPr>
            <a:xfrm>
              <a:off x="177348" y="51420"/>
              <a:ext cx="36177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altLang="uk-UA" sz="1600" dirty="0">
                  <a:solidFill>
                    <a:schemeClr val="bg1"/>
                  </a:solidFill>
                  <a:latin typeface="Champagne &amp; Limousines" panose="020B0502020202020204" pitchFamily="34" charset="0"/>
                  <a:ea typeface="Champagne &amp; Limousines" panose="020B0502020202020204" pitchFamily="34" charset="0"/>
                  <a:cs typeface="Roboto" panose="02000000000000000000" pitchFamily="2" charset="0"/>
                </a:rPr>
                <a:t>Науково-практична конференція </a:t>
              </a:r>
              <a:br>
                <a:rPr lang="uk-UA" altLang="uk-UA" sz="1600" dirty="0">
                  <a:solidFill>
                    <a:schemeClr val="bg1"/>
                  </a:solidFill>
                  <a:latin typeface="Champagne &amp; Limousines" panose="020B0502020202020204" pitchFamily="34" charset="0"/>
                  <a:ea typeface="Champagne &amp; Limousines" panose="020B0502020202020204" pitchFamily="34" charset="0"/>
                  <a:cs typeface="Roboto" panose="02000000000000000000" pitchFamily="2" charset="0"/>
                </a:rPr>
              </a:br>
              <a:r>
                <a:rPr lang="uk-UA" altLang="uk-UA" sz="1600" dirty="0">
                  <a:solidFill>
                    <a:schemeClr val="bg1"/>
                  </a:solidFill>
                  <a:latin typeface="Champagne &amp; Limousines" panose="020B0502020202020204" pitchFamily="34" charset="0"/>
                  <a:ea typeface="Champagne &amp; Limousines" panose="020B0502020202020204" pitchFamily="34" charset="0"/>
                  <a:cs typeface="Roboto" panose="02000000000000000000" pitchFamily="2" charset="0"/>
                </a:rPr>
                <a:t>з міжнародною участю</a:t>
              </a:r>
              <a:endParaRPr lang="uk-UA" sz="1600" dirty="0">
                <a:solidFill>
                  <a:schemeClr val="bg1"/>
                </a:solidFill>
                <a:latin typeface="Champagne &amp; Limousines" panose="020B0502020202020204" pitchFamily="34" charset="0"/>
                <a:ea typeface="Champagne &amp; Limousines" panose="020B0502020202020204" pitchFamily="34" charset="0"/>
                <a:cs typeface="Roboto" panose="02000000000000000000" pitchFamily="2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720836" y="68927"/>
              <a:ext cx="43289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uk-UA" altLang="uk-UA" sz="1400" dirty="0" smtClean="0">
                  <a:solidFill>
                    <a:schemeClr val="bg1"/>
                  </a:solidFill>
                  <a:latin typeface="Champagne &amp; Limousines" panose="020B0502020202020204" pitchFamily="34" charset="0"/>
                  <a:ea typeface="Champagne &amp; Limousines" panose="020B0502020202020204" pitchFamily="34" charset="0"/>
                  <a:cs typeface="Roboto" panose="02000000000000000000" pitchFamily="2" charset="0"/>
                </a:rPr>
                <a:t>Безперервний професійний розвиток фармацевтичних працівників: сучасний стан, проблеми та перспективи</a:t>
              </a:r>
              <a:endParaRPr lang="uk-UA" sz="1400" dirty="0">
                <a:solidFill>
                  <a:schemeClr val="bg1"/>
                </a:solidFill>
                <a:latin typeface="Champagne &amp; Limousines" panose="020B0502020202020204" pitchFamily="34" charset="0"/>
                <a:ea typeface="Champagne &amp; Limousines" panose="020B0502020202020204" pitchFamily="34" charset="0"/>
                <a:cs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3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F2FBFC51FD170049B0BAD7D994C9EDFF" ma:contentTypeVersion="11" ma:contentTypeDescription="" ma:contentTypeScope="" ma:versionID="358c28113bd9e2ea42a8444872282255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82e5732b-79c7-4dce-9d0e-3f92281aea22" targetNamespace="http://schemas.microsoft.com/office/2006/metadata/properties" ma:root="true" ma:fieldsID="71709fe62b84cc6d37ba4b2ba9b2e7e7" ns1:_="" ns2:_="" ns3:_="">
    <xsd:import namespace="http://schemas.microsoft.com/sharepoint/v3"/>
    <xsd:import namespace="eb3f7de7-c935-4ca6-a12c-1f73773710ec"/>
    <xsd:import namespace="82e5732b-79c7-4dce-9d0e-3f92281aea22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5732b-79c7-4dce-9d0e-3f92281aea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nesDocumentTypeId xmlns="eb3f7de7-c935-4ca6-a12c-1f73773710ec" xsi:nil="true"/>
    <FolderID xmlns="eb3f7de7-c935-4ca6-a12c-1f73773710ec" xsi:nil="true"/>
    <Confidential1 xmlns="eb3f7de7-c935-4ca6-a12c-1f73773710ec">false</Confidential1>
    <Final xmlns="eb3f7de7-c935-4ca6-a12c-1f73773710ec">false</Fina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1E3518-4993-4D31-ACBE-AE9EE793E6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82e5732b-79c7-4dce-9d0e-3f92281ae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1B332F-071E-400A-B703-A87583CFA09F}">
  <ds:schemaRefs>
    <ds:schemaRef ds:uri="http://schemas.microsoft.com/sharepoint/v3"/>
    <ds:schemaRef ds:uri="http://schemas.openxmlformats.org/package/2006/metadata/core-properties"/>
    <ds:schemaRef ds:uri="http://purl.org/dc/terms/"/>
    <ds:schemaRef ds:uri="eb3f7de7-c935-4ca6-a12c-1f73773710ec"/>
    <ds:schemaRef ds:uri="http://schemas.microsoft.com/office/infopath/2007/PartnerControls"/>
    <ds:schemaRef ds:uri="http://schemas.microsoft.com/office/2006/documentManagement/types"/>
    <ds:schemaRef ds:uri="82e5732b-79c7-4dce-9d0e-3f92281aea22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DE64263-51AE-4A29-A1ED-D59581A64D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Широкоэкранный</PresentationFormat>
  <Paragraphs>38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Astoria Deco</vt:lpstr>
      <vt:lpstr>Calibri</vt:lpstr>
      <vt:lpstr>Calibri Light</vt:lpstr>
      <vt:lpstr>Champagne &amp; Limousines</vt:lpstr>
      <vt:lpstr>Helvetica</vt:lpstr>
      <vt:lpstr>Roboto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2020-07-23T19:03:51Z</dcterms:created>
  <dcterms:modified xsi:type="dcterms:W3CDTF">2023-09-14T13:39:50Z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0x01010037EA2DD516505C4D92B92F8677CFB68500F2FBFC51FD170049B0BAD7D994C9EDFF</vt:lpwstr>
  </property>
</Properties>
</file>